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69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4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C4AE9-E61E-4549-8117-6902330262AD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C84D2-3A2E-4772-9EBB-FD9392D26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205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C84D2-3A2E-4772-9EBB-FD9392D26BF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864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C84D2-3A2E-4772-9EBB-FD9392D26BF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72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D14-D55D-4BEE-B6EE-816B14F864D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D4A6-3D70-49B8-A626-27CD3F94A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667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D14-D55D-4BEE-B6EE-816B14F864D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D4A6-3D70-49B8-A626-27CD3F94A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0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D14-D55D-4BEE-B6EE-816B14F864D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D4A6-3D70-49B8-A626-27CD3F94AA1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5537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D14-D55D-4BEE-B6EE-816B14F864D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D4A6-3D70-49B8-A626-27CD3F94A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301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D14-D55D-4BEE-B6EE-816B14F864D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D4A6-3D70-49B8-A626-27CD3F94AA1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3390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D14-D55D-4BEE-B6EE-816B14F864D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D4A6-3D70-49B8-A626-27CD3F94A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329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D14-D55D-4BEE-B6EE-816B14F864D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D4A6-3D70-49B8-A626-27CD3F94A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957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D14-D55D-4BEE-B6EE-816B14F864D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D4A6-3D70-49B8-A626-27CD3F94A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85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D14-D55D-4BEE-B6EE-816B14F864D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D4A6-3D70-49B8-A626-27CD3F94A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752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D14-D55D-4BEE-B6EE-816B14F864D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D4A6-3D70-49B8-A626-27CD3F94A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770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D14-D55D-4BEE-B6EE-816B14F864D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D4A6-3D70-49B8-A626-27CD3F94A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924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D14-D55D-4BEE-B6EE-816B14F864D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D4A6-3D70-49B8-A626-27CD3F94A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62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D14-D55D-4BEE-B6EE-816B14F864D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D4A6-3D70-49B8-A626-27CD3F94A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152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D14-D55D-4BEE-B6EE-816B14F864D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D4A6-3D70-49B8-A626-27CD3F94A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612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D14-D55D-4BEE-B6EE-816B14F864D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D4A6-3D70-49B8-A626-27CD3F94A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96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9D4A6-3D70-49B8-A626-27CD3F94AA19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08D14-D55D-4BEE-B6EE-816B14F864D7}" type="datetimeFigureOut">
              <a:rPr lang="ru-RU" smtClean="0"/>
              <a:t>20.08.2021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898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08D14-D55D-4BEE-B6EE-816B14F864D7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EF9D4A6-3D70-49B8-A626-27CD3F94AA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17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7750" y="609600"/>
            <a:ext cx="8639175" cy="4298483"/>
          </a:xfrm>
        </p:spPr>
        <p:txBody>
          <a:bodyPr/>
          <a:lstStyle/>
          <a:p>
            <a:pPr algn="l"/>
            <a:r>
              <a:rPr lang="ru-RU" sz="6600" dirty="0"/>
              <a:t>Память о туляках-полярниках в коллекциях музея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74317" y="5574833"/>
            <a:ext cx="6017683" cy="128316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7374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780991" cy="1320800"/>
          </a:xfrm>
        </p:spPr>
        <p:txBody>
          <a:bodyPr/>
          <a:lstStyle/>
          <a:p>
            <a:r>
              <a:rPr lang="ru-RU" dirty="0" smtClean="0"/>
              <a:t>Иллюстрации из книги «Лёд и пламень»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94" y="1591539"/>
            <a:ext cx="3569406" cy="526646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5" y="1585676"/>
            <a:ext cx="3673518" cy="5272324"/>
          </a:xfrm>
        </p:spPr>
      </p:pic>
    </p:spTree>
    <p:extLst>
      <p:ext uri="{BB962C8B-B14F-4D97-AF65-F5344CB8AC3E}">
        <p14:creationId xmlns:p14="http://schemas.microsoft.com/office/powerpoint/2010/main" val="2366327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Книга Владимира Снегирёва и Дмитрия Шпаро «Путь на Север»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4" y="2160983"/>
            <a:ext cx="4261293" cy="576262"/>
          </a:xfrm>
        </p:spPr>
        <p:txBody>
          <a:bodyPr/>
          <a:lstStyle/>
          <a:p>
            <a:r>
              <a:rPr lang="ru-RU" dirty="0" smtClean="0"/>
              <a:t>Владимир Николаевич </a:t>
            </a:r>
            <a:r>
              <a:rPr lang="ru-RU" dirty="0"/>
              <a:t>Снегирев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8627" y="2160983"/>
            <a:ext cx="3874642" cy="576262"/>
          </a:xfrm>
        </p:spPr>
        <p:txBody>
          <a:bodyPr/>
          <a:lstStyle/>
          <a:p>
            <a:r>
              <a:rPr lang="ru-RU" dirty="0" smtClean="0"/>
              <a:t>Дмитрий Игоревич Шпаро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b="7084"/>
          <a:stretch/>
        </p:blipFill>
        <p:spPr>
          <a:xfrm>
            <a:off x="4938627" y="2737245"/>
            <a:ext cx="3193405" cy="3071022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8877" r="21927"/>
          <a:stretch/>
        </p:blipFill>
        <p:spPr>
          <a:xfrm>
            <a:off x="677334" y="2737245"/>
            <a:ext cx="3193405" cy="307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46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Развороты книги «Путь на север»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30400"/>
            <a:ext cx="4447426" cy="333698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0" y="1930400"/>
            <a:ext cx="4184650" cy="3336982"/>
          </a:xfrm>
        </p:spPr>
      </p:pic>
      <p:sp>
        <p:nvSpPr>
          <p:cNvPr id="8" name="TextBox 7"/>
          <p:cNvSpPr txBox="1"/>
          <p:nvPr/>
        </p:nvSpPr>
        <p:spPr>
          <a:xfrm>
            <a:off x="677334" y="5537909"/>
            <a:ext cx="6152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Книга подписана Дориану Михайловичу Романову от </a:t>
            </a:r>
            <a:r>
              <a:rPr lang="ru-RU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автора </a:t>
            </a:r>
            <a:r>
              <a:rPr lang="ru-RU" sz="2000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Д.Шпаро</a:t>
            </a:r>
            <a:r>
              <a:rPr lang="ru-RU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23 июля 1979 года</a:t>
            </a:r>
          </a:p>
        </p:txBody>
      </p:sp>
    </p:spTree>
    <p:extLst>
      <p:ext uri="{BB962C8B-B14F-4D97-AF65-F5344CB8AC3E}">
        <p14:creationId xmlns:p14="http://schemas.microsoft.com/office/powerpoint/2010/main" val="3234706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4685" y="2219325"/>
            <a:ext cx="3923240" cy="3505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 фото Дориан Михайлович Романов с воспитанниками клуба юных путешественников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9" y="-17781"/>
            <a:ext cx="5323416" cy="6875781"/>
          </a:xfrm>
        </p:spPr>
      </p:pic>
    </p:spTree>
    <p:extLst>
      <p:ext uri="{BB962C8B-B14F-4D97-AF65-F5344CB8AC3E}">
        <p14:creationId xmlns:p14="http://schemas.microsoft.com/office/powerpoint/2010/main" val="238546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76325"/>
          </a:xfrm>
        </p:spPr>
        <p:txBody>
          <a:bodyPr>
            <a:noAutofit/>
          </a:bodyPr>
          <a:lstStyle/>
          <a:p>
            <a:r>
              <a:rPr lang="ru-RU" sz="2800" dirty="0" smtClean="0"/>
              <a:t>«Клубу </a:t>
            </a:r>
            <a:r>
              <a:rPr lang="ru-RU" sz="2800" dirty="0"/>
              <a:t>юных путешественников Первомайской школы-интернат от моряков БМРТ-225 «Достоевский» г. Мурманск 1969 г.»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59" y="2162175"/>
            <a:ext cx="4685241" cy="417837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6437" y="2685257"/>
            <a:ext cx="4184650" cy="3138487"/>
          </a:xfrm>
        </p:spPr>
      </p:pic>
    </p:spTree>
    <p:extLst>
      <p:ext uri="{BB962C8B-B14F-4D97-AF65-F5344CB8AC3E}">
        <p14:creationId xmlns:p14="http://schemas.microsoft.com/office/powerpoint/2010/main" val="2724775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dirty="0" smtClean="0"/>
              <a:t>Письмо Владимира </a:t>
            </a:r>
            <a:r>
              <a:rPr lang="ru-RU" sz="3000" dirty="0" err="1" smtClean="0"/>
              <a:t>Адольфовича</a:t>
            </a:r>
            <a:r>
              <a:rPr lang="ru-RU" sz="3000" dirty="0" smtClean="0"/>
              <a:t> </a:t>
            </a:r>
            <a:r>
              <a:rPr lang="ru-RU" sz="3000" dirty="0" err="1" smtClean="0"/>
              <a:t>Шнайдерова</a:t>
            </a:r>
            <a:r>
              <a:rPr lang="ru-RU" sz="3000" dirty="0" smtClean="0"/>
              <a:t> членам клуба юных путешественников</a:t>
            </a:r>
            <a:endParaRPr lang="ru-RU" sz="3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1515" r="4057" b="5480"/>
          <a:stretch/>
        </p:blipFill>
        <p:spPr>
          <a:xfrm>
            <a:off x="1520431" y="1782791"/>
            <a:ext cx="6910473" cy="4932334"/>
          </a:xfrm>
        </p:spPr>
      </p:pic>
    </p:spTree>
    <p:extLst>
      <p:ext uri="{BB962C8B-B14F-4D97-AF65-F5344CB8AC3E}">
        <p14:creationId xmlns:p14="http://schemas.microsoft.com/office/powerpoint/2010/main" val="1111769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Статья </a:t>
            </a:r>
            <a:r>
              <a:rPr lang="ru-RU" dirty="0" err="1" smtClean="0"/>
              <a:t>Д.М.Романова</a:t>
            </a:r>
            <a:r>
              <a:rPr lang="ru-RU" dirty="0" smtClean="0"/>
              <a:t> «Путь к полюсам» о полярном исследователе </a:t>
            </a:r>
            <a:r>
              <a:rPr lang="ru-RU" dirty="0" err="1" smtClean="0"/>
              <a:t>Е.И.Толстикове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8" y="2200276"/>
            <a:ext cx="4719888" cy="39148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95" y="2200276"/>
            <a:ext cx="4856124" cy="3914837"/>
          </a:xfrm>
        </p:spPr>
      </p:pic>
    </p:spTree>
    <p:extLst>
      <p:ext uri="{BB962C8B-B14F-4D97-AF65-F5344CB8AC3E}">
        <p14:creationId xmlns:p14="http://schemas.microsoft.com/office/powerpoint/2010/main" val="2032972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095316" cy="1320800"/>
          </a:xfrm>
        </p:spPr>
        <p:txBody>
          <a:bodyPr>
            <a:noAutofit/>
          </a:bodyPr>
          <a:lstStyle/>
          <a:p>
            <a:r>
              <a:rPr lang="ru-RU" sz="2800" dirty="0"/>
              <a:t>Евгений Иванович Толстиков </a:t>
            </a:r>
            <a:r>
              <a:rPr lang="ru-RU" sz="2800" dirty="0" smtClean="0"/>
              <a:t>- Советский </a:t>
            </a:r>
            <a:r>
              <a:rPr lang="ru-RU" sz="2800" dirty="0"/>
              <a:t>учёный и полярник, начальник 3-ей Советской Антарктической экспедиции. </a:t>
            </a:r>
            <a:r>
              <a:rPr lang="ru-RU" sz="2800" dirty="0" smtClean="0"/>
              <a:t>Герой Советского </a:t>
            </a:r>
            <a:r>
              <a:rPr lang="ru-RU" sz="2800" dirty="0"/>
              <a:t>Союза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333" y="1930400"/>
            <a:ext cx="3375877" cy="430390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r="1538" b="8124"/>
          <a:stretch/>
        </p:blipFill>
        <p:spPr>
          <a:xfrm>
            <a:off x="4328377" y="1930400"/>
            <a:ext cx="4853724" cy="3652842"/>
          </a:xfrm>
        </p:spPr>
      </p:pic>
      <p:sp>
        <p:nvSpPr>
          <p:cNvPr id="7" name="TextBox 6"/>
          <p:cNvSpPr txBox="1"/>
          <p:nvPr/>
        </p:nvSpPr>
        <p:spPr>
          <a:xfrm>
            <a:off x="4642701" y="5583242"/>
            <a:ext cx="4743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ru-RU" sz="20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Е.И.Толстиков</a:t>
            </a:r>
            <a:r>
              <a:rPr lang="ru-RU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ru-RU" sz="2000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П.Д.Целищев</a:t>
            </a:r>
            <a:r>
              <a:rPr lang="ru-RU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на станции «Северный </a:t>
            </a:r>
            <a:r>
              <a:rPr lang="ru-RU" sz="2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полюс - 4»</a:t>
            </a:r>
            <a:endParaRPr lang="ru-RU" sz="20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2126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Фотографии из фонда Евгения Ивановича Толстикова (1913–1987)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r="2125" b="4097"/>
          <a:stretch/>
        </p:blipFill>
        <p:spPr>
          <a:xfrm>
            <a:off x="3207634" y="1930400"/>
            <a:ext cx="6066368" cy="437668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2495" r="3807" b="4989"/>
          <a:stretch/>
        </p:blipFill>
        <p:spPr>
          <a:xfrm>
            <a:off x="677334" y="1930400"/>
            <a:ext cx="3099670" cy="4376688"/>
          </a:xfrm>
        </p:spPr>
      </p:pic>
    </p:spTree>
    <p:extLst>
      <p:ext uri="{BB962C8B-B14F-4D97-AF65-F5344CB8AC3E}">
        <p14:creationId xmlns:p14="http://schemas.microsoft.com/office/powerpoint/2010/main" val="331883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Благодарю за внимание!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По материалам фондовой коллекции Тульского областного краеведческого музея.</a:t>
            </a:r>
          </a:p>
          <a:p>
            <a:r>
              <a:rPr lang="ru-RU" dirty="0" smtClean="0"/>
              <a:t>Доклад подготовила Абрамова Мария Сергеевна экскурсовод </a:t>
            </a:r>
            <a:r>
              <a:rPr lang="ru-RU" dirty="0"/>
              <a:t>Тульского областного краеведческого </a:t>
            </a:r>
            <a:r>
              <a:rPr lang="ru-RU" dirty="0" smtClean="0"/>
              <a:t>музея </a:t>
            </a:r>
            <a:r>
              <a:rPr lang="ru-RU" dirty="0"/>
              <a:t>филиала ГУК ТО “Тульское музейное объединение”.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151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47695" y="6211669"/>
            <a:ext cx="3110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Арктика. Изображение из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учебного атласа 1877 года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04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Развороты атласа с иллюстрациями.</a:t>
            </a:r>
            <a:br>
              <a:rPr lang="ru-RU" dirty="0" smtClean="0"/>
            </a:br>
            <a:r>
              <a:rPr lang="ru-RU" dirty="0" smtClean="0"/>
              <a:t>Коренные жители северных и восточных территорий Российской империи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160588"/>
            <a:ext cx="2185567" cy="38814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06" y="2160588"/>
            <a:ext cx="6363196" cy="3881135"/>
          </a:xfrm>
        </p:spPr>
      </p:pic>
    </p:spTree>
    <p:extLst>
      <p:ext uri="{BB962C8B-B14F-4D97-AF65-F5344CB8AC3E}">
        <p14:creationId xmlns:p14="http://schemas.microsoft.com/office/powerpoint/2010/main" val="568553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Экспедиция отряда Беринга—Чирикова в </a:t>
            </a:r>
            <a:r>
              <a:rPr lang="ru-RU" dirty="0"/>
              <a:t>рамках Великой Северной экспедиции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5" y="1930400"/>
            <a:ext cx="8596667" cy="480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62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Значки </a:t>
            </a:r>
            <a:r>
              <a:rPr lang="ru-RU" dirty="0"/>
              <a:t>«Первая экспедиция Колумба 500. Экспедиция Беринга – Чирикова 250»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4" y="1930400"/>
            <a:ext cx="5295900" cy="4969759"/>
          </a:xfrm>
          <a:prstGeom prst="flowChartDecision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224" y="2640586"/>
            <a:ext cx="4622551" cy="27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51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Конверт почтовый </a:t>
            </a:r>
            <a:r>
              <a:rPr lang="ru-RU" dirty="0" smtClean="0"/>
              <a:t>«Российский </a:t>
            </a:r>
            <a:r>
              <a:rPr lang="ru-RU" dirty="0"/>
              <a:t>мореплаватель, капитан-командор А. И. Чириков. 1703 </a:t>
            </a:r>
            <a:r>
              <a:rPr lang="ru-RU" dirty="0" smtClean="0"/>
              <a:t>– 1748»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15" y="2197100"/>
            <a:ext cx="8635305" cy="4327525"/>
          </a:xfrm>
        </p:spPr>
      </p:pic>
    </p:spTree>
    <p:extLst>
      <p:ext uri="{BB962C8B-B14F-4D97-AF65-F5344CB8AC3E}">
        <p14:creationId xmlns:p14="http://schemas.microsoft.com/office/powerpoint/2010/main" val="3971566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Календари, посвященные 300-летию Алексея Ивановича Чирикова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1931" r="2320" b="1741"/>
          <a:stretch/>
        </p:blipFill>
        <p:spPr>
          <a:xfrm>
            <a:off x="600076" y="2028824"/>
            <a:ext cx="3505200" cy="474345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t="2184" r="1997" b="1984"/>
          <a:stretch/>
        </p:blipFill>
        <p:spPr>
          <a:xfrm>
            <a:off x="4105276" y="2028823"/>
            <a:ext cx="6540658" cy="4743451"/>
          </a:xfrm>
        </p:spPr>
      </p:pic>
    </p:spTree>
    <p:extLst>
      <p:ext uri="{BB962C8B-B14F-4D97-AF65-F5344CB8AC3E}">
        <p14:creationId xmlns:p14="http://schemas.microsoft.com/office/powerpoint/2010/main" val="2529932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Предметы из фонда Дориана Михайловича Романова (1926–2009)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9013" y="2160588"/>
            <a:ext cx="5434011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39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Книга Ивана Дмитриевича Папанина «Лёд и пламень»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0" r="16243"/>
          <a:stretch/>
        </p:blipFill>
        <p:spPr>
          <a:xfrm>
            <a:off x="1069668" y="1922909"/>
            <a:ext cx="3789891" cy="491454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893" y="1922909"/>
            <a:ext cx="3254202" cy="4929524"/>
          </a:xfrm>
        </p:spPr>
      </p:pic>
    </p:spTree>
    <p:extLst>
      <p:ext uri="{BB962C8B-B14F-4D97-AF65-F5344CB8AC3E}">
        <p14:creationId xmlns:p14="http://schemas.microsoft.com/office/powerpoint/2010/main" val="748118815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245</Words>
  <Application>Microsoft Office PowerPoint</Application>
  <PresentationFormat>Широкоэкранный</PresentationFormat>
  <Paragraphs>28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Trebuchet MS</vt:lpstr>
      <vt:lpstr>Wingdings 3</vt:lpstr>
      <vt:lpstr>Грань</vt:lpstr>
      <vt:lpstr>Память о туляках-полярниках в коллекциях музея</vt:lpstr>
      <vt:lpstr>Презентация PowerPoint</vt:lpstr>
      <vt:lpstr>Развороты атласа с иллюстрациями. Коренные жители северных и восточных территорий Российской империи</vt:lpstr>
      <vt:lpstr>Экспедиция отряда Беринга—Чирикова в рамках Великой Северной экспедиции</vt:lpstr>
      <vt:lpstr>Значки «Первая экспедиция Колумба 500. Экспедиция Беринга – Чирикова 250»</vt:lpstr>
      <vt:lpstr>Конверт почтовый «Российский мореплаватель, капитан-командор А. И. Чириков. 1703 – 1748»</vt:lpstr>
      <vt:lpstr>Календари, посвященные 300-летию Алексея Ивановича Чирикова</vt:lpstr>
      <vt:lpstr>Предметы из фонда Дориана Михайловича Романова (1926–2009)</vt:lpstr>
      <vt:lpstr>Книга Ивана Дмитриевича Папанина «Лёд и пламень»</vt:lpstr>
      <vt:lpstr>Иллюстрации из книги «Лёд и пламень»</vt:lpstr>
      <vt:lpstr>Книга Владимира Снегирёва и Дмитрия Шпаро «Путь на Север»</vt:lpstr>
      <vt:lpstr>Развороты книги «Путь на север»</vt:lpstr>
      <vt:lpstr>На фото Дориан Михайлович Романов с воспитанниками клуба юных путешественников</vt:lpstr>
      <vt:lpstr>«Клубу юных путешественников Первомайской школы-интернат от моряков БМРТ-225 «Достоевский» г. Мурманск 1969 г.»</vt:lpstr>
      <vt:lpstr>Письмо Владимира Адольфовича Шнайдерова членам клуба юных путешественников</vt:lpstr>
      <vt:lpstr>Статья Д.М.Романова «Путь к полюсам» о полярном исследователе Е.И.Толстикове</vt:lpstr>
      <vt:lpstr>Евгений Иванович Толстиков - Советский учёный и полярник, начальник 3-ей Советской Антарктической экспедиции. Герой Советского Союза.</vt:lpstr>
      <vt:lpstr>Фотографии из фонда Евгения Ивановича Толстикова (1913–1987)</vt:lpstr>
      <vt:lpstr>Благодарю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Память о туляках-полярниках в коллекциях музея</dc:title>
  <dc:creator>User</dc:creator>
  <cp:lastModifiedBy>User</cp:lastModifiedBy>
  <cp:revision>24</cp:revision>
  <dcterms:created xsi:type="dcterms:W3CDTF">2021-08-19T08:04:27Z</dcterms:created>
  <dcterms:modified xsi:type="dcterms:W3CDTF">2021-08-20T11:59:19Z</dcterms:modified>
</cp:coreProperties>
</file>