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jpe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717" autoAdjust="0"/>
  </p:normalViewPr>
  <p:slideViewPr>
    <p:cSldViewPr snapToGrid="0" snapToObjects="1">
      <p:cViewPr>
        <p:scale>
          <a:sx n="100" d="100"/>
          <a:sy n="100" d="100"/>
        </p:scale>
        <p:origin x="-13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BF63-4A54-5446-B623-08391BAE15C8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980EB-1782-4641-9398-7AD7F32E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7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980EB-1782-4641-9398-7AD7F32E70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2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2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6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6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2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2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6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9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2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3D37-3957-F548-8158-C0D49AB23A6D}" type="datetimeFigureOut">
              <a:rPr lang="en-US" smtClean="0"/>
              <a:t>23.08.21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A5FAE-FFEB-2C46-B11A-4D7DDF62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8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balticmemory.org" TargetMode="Externa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следам великого русского мореплавателя Алексея </a:t>
            </a:r>
            <a:r>
              <a:rPr lang="ru-RU" dirty="0" err="1" smtClean="0"/>
              <a:t>Чирикова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Экспедиции общества</a:t>
            </a:r>
          </a:p>
          <a:p>
            <a:r>
              <a:rPr lang="ru-RU" dirty="0" smtClean="0"/>
              <a:t> «Память Балтики»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3288" y="697030"/>
            <a:ext cx="224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Великосельский О.А.</a:t>
            </a:r>
          </a:p>
          <a:p>
            <a:r>
              <a:rPr lang="ru-RU" dirty="0" smtClean="0"/>
              <a:t>Вяткин С.И.</a:t>
            </a:r>
          </a:p>
        </p:txBody>
      </p:sp>
    </p:spTree>
    <p:extLst>
      <p:ext uri="{BB962C8B-B14F-4D97-AF65-F5344CB8AC3E}">
        <p14:creationId xmlns:p14="http://schemas.microsoft.com/office/powerpoint/2010/main" val="297240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Алексей </a:t>
            </a:r>
            <a:r>
              <a:rPr lang="ru-RU" dirty="0" err="1" smtClean="0"/>
              <a:t>Чириков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3910546" cy="452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10" y="1600199"/>
            <a:ext cx="3348990" cy="4584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23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Карта плаваний Беринга и </a:t>
            </a:r>
            <a:r>
              <a:rPr lang="ru-RU" dirty="0" err="1" smtClean="0"/>
              <a:t>Чирикова</a:t>
            </a:r>
            <a:r>
              <a:rPr lang="ru-RU" dirty="0" smtClean="0"/>
              <a:t> к берегам Северной Америки</a:t>
            </a:r>
            <a:endParaRPr lang="en-US" dirty="0"/>
          </a:p>
        </p:txBody>
      </p:sp>
      <p:pic>
        <p:nvPicPr>
          <p:cNvPr id="4" name="Content Placeholder 3" descr="24 карта плавания разработ Констанином Антоновичем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11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406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Чириков</a:t>
            </a:r>
            <a:r>
              <a:rPr lang="ru-RU" dirty="0" smtClean="0"/>
              <a:t> у берегов открытой им Америки</a:t>
            </a:r>
            <a:endParaRPr lang="en-US" dirty="0"/>
          </a:p>
        </p:txBody>
      </p:sp>
      <p:pic>
        <p:nvPicPr>
          <p:cNvPr id="4" name="Content Placeholder 3" descr="22  Худ Свешников Чириков у открытой им Америки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-182"/>
          <a:stretch/>
        </p:blipFill>
        <p:spPr>
          <a:xfrm>
            <a:off x="1253067" y="1659465"/>
            <a:ext cx="6248400" cy="4758267"/>
          </a:xfrm>
        </p:spPr>
      </p:pic>
    </p:spTree>
    <p:extLst>
      <p:ext uri="{BB962C8B-B14F-4D97-AF65-F5344CB8AC3E}">
        <p14:creationId xmlns:p14="http://schemas.microsoft.com/office/powerpoint/2010/main" val="128473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Высадка на берег команды пакетбота «</a:t>
            </a:r>
            <a:r>
              <a:rPr lang="ru-RU" dirty="0" err="1" smtClean="0"/>
              <a:t>Св.Пётр</a:t>
            </a:r>
            <a:r>
              <a:rPr lang="ru-RU" dirty="0" smtClean="0"/>
              <a:t>»</a:t>
            </a:r>
            <a:endParaRPr lang="en-US" dirty="0"/>
          </a:p>
        </p:txBody>
      </p:sp>
      <p:pic>
        <p:nvPicPr>
          <p:cNvPr id="4" name="Content Placeholder 3" descr="23 7 ноября 1741 г. Экипаж пакетбота Св. Пётр (командир В. Й. Беринг) был вынужден высадиться на неизвестный необитаемый остров. (Ныне это бухта Командор острова Беринга)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-361"/>
          <a:stretch/>
        </p:blipFill>
        <p:spPr>
          <a:xfrm>
            <a:off x="643463" y="1464477"/>
            <a:ext cx="7975601" cy="5308862"/>
          </a:xfrm>
        </p:spPr>
      </p:pic>
    </p:spTree>
    <p:extLst>
      <p:ext uri="{BB962C8B-B14F-4D97-AF65-F5344CB8AC3E}">
        <p14:creationId xmlns:p14="http://schemas.microsoft.com/office/powerpoint/2010/main" val="209059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К.А.Шопотов</a:t>
            </a:r>
            <a:r>
              <a:rPr lang="ru-RU" dirty="0" smtClean="0"/>
              <a:t> с фрагментом пакетбота «</a:t>
            </a:r>
            <a:r>
              <a:rPr lang="ru-RU" dirty="0" err="1" smtClean="0"/>
              <a:t>Св.Петр</a:t>
            </a:r>
            <a:r>
              <a:rPr lang="ru-RU" dirty="0" smtClean="0"/>
              <a:t>»</a:t>
            </a:r>
            <a:endParaRPr lang="en-US" dirty="0"/>
          </a:p>
        </p:txBody>
      </p:sp>
      <p:pic>
        <p:nvPicPr>
          <p:cNvPr id="4" name="Content Placeholder 3" descr="IMG-442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" b="145"/>
          <a:stretch/>
        </p:blipFill>
        <p:spPr>
          <a:xfrm>
            <a:off x="3150859" y="1417638"/>
            <a:ext cx="2746341" cy="5161425"/>
          </a:xfrm>
        </p:spPr>
      </p:pic>
    </p:spTree>
    <p:extLst>
      <p:ext uri="{BB962C8B-B14F-4D97-AF65-F5344CB8AC3E}">
        <p14:creationId xmlns:p14="http://schemas.microsoft.com/office/powerpoint/2010/main" val="361175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Фрагмент пакетбота «</a:t>
            </a:r>
            <a:r>
              <a:rPr lang="ru-RU" dirty="0" err="1" smtClean="0"/>
              <a:t>Св.Пётр</a:t>
            </a:r>
            <a:r>
              <a:rPr lang="ru-RU" dirty="0" smtClean="0"/>
              <a:t>»</a:t>
            </a:r>
            <a:endParaRPr lang="en-US" dirty="0"/>
          </a:p>
        </p:txBody>
      </p:sp>
      <p:pic>
        <p:nvPicPr>
          <p:cNvPr id="4" name="Content Placeholder 3" descr="IMG-44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6" b="11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38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Памятный знак в </a:t>
            </a:r>
            <a:r>
              <a:rPr lang="ru-RU" dirty="0" err="1" smtClean="0"/>
              <a:t>п.Пеликан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Аляска, США</a:t>
            </a:r>
            <a:endParaRPr lang="en-US" dirty="0"/>
          </a:p>
        </p:txBody>
      </p:sp>
      <p:pic>
        <p:nvPicPr>
          <p:cNvPr id="4" name="Content Placeholder 3" descr="66 памятная доска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-841"/>
          <a:stretch/>
        </p:blipFill>
        <p:spPr>
          <a:xfrm>
            <a:off x="948266" y="1519236"/>
            <a:ext cx="7179733" cy="5200135"/>
          </a:xfrm>
        </p:spPr>
      </p:pic>
    </p:spTree>
    <p:extLst>
      <p:ext uri="{BB962C8B-B14F-4D97-AF65-F5344CB8AC3E}">
        <p14:creationId xmlns:p14="http://schemas.microsoft.com/office/powerpoint/2010/main" val="296056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Вяткин Святослав Игоревич </a:t>
            </a:r>
          </a:p>
          <a:p>
            <a:pPr lvl="1"/>
            <a:r>
              <a:rPr lang="ru-RU" dirty="0" smtClean="0"/>
              <a:t>Председатель Правления общества «Память Балтики»</a:t>
            </a:r>
          </a:p>
          <a:p>
            <a:pPr lvl="2"/>
            <a:r>
              <a:rPr lang="ru-RU" sz="2600" dirty="0" smtClean="0"/>
              <a:t>+7 921 942-46-75</a:t>
            </a:r>
            <a:r>
              <a:rPr lang="en-US" sz="2600" dirty="0" smtClean="0"/>
              <a:t>              </a:t>
            </a:r>
            <a:r>
              <a:rPr lang="en-US" dirty="0" smtClean="0">
                <a:hlinkClick r:id="rId2"/>
              </a:rPr>
              <a:t>info@balticmemory.org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ru-RU" dirty="0" smtClean="0"/>
          </a:p>
          <a:p>
            <a:r>
              <a:rPr lang="ru-RU" dirty="0" smtClean="0"/>
              <a:t>Великосельский Олег Анатольевич</a:t>
            </a:r>
          </a:p>
          <a:p>
            <a:pPr lvl="1"/>
            <a:r>
              <a:rPr lang="ru-RU" dirty="0" smtClean="0"/>
              <a:t>Заместитель Председателя Правления общества «Память Балтики»</a:t>
            </a:r>
          </a:p>
          <a:p>
            <a:pPr lvl="2"/>
            <a:r>
              <a:rPr lang="ru-RU" sz="2600" dirty="0" smtClean="0"/>
              <a:t>+7 921 943-24-09</a:t>
            </a:r>
            <a:endParaRPr lang="ru-RU" sz="2600" dirty="0"/>
          </a:p>
          <a:p>
            <a:pPr lvl="2"/>
            <a:endParaRPr lang="ru-RU" dirty="0" smtClean="0"/>
          </a:p>
          <a:p>
            <a:pPr lvl="2"/>
            <a:endParaRPr lang="ru-RU" dirty="0"/>
          </a:p>
          <a:p>
            <a:pPr lvl="2"/>
            <a:endParaRPr lang="ru-RU" dirty="0" smtClean="0"/>
          </a:p>
        </p:txBody>
      </p:sp>
      <p:pic>
        <p:nvPicPr>
          <p:cNvPr id="4" name="Picture 3" descr="Память Балтики Бел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8" y="241300"/>
            <a:ext cx="1499493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106</Words>
  <Application>Microsoft Macintosh PowerPoint</Application>
  <PresentationFormat>On-screen Show (4:3)</PresentationFormat>
  <Paragraphs>24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По следам великого русского мореплавателя Алексея Чирикова</vt:lpstr>
      <vt:lpstr>Алексей Чириков</vt:lpstr>
      <vt:lpstr>Карта плаваний Беринга и Чирикова к берегам Северной Америки</vt:lpstr>
      <vt:lpstr>Чириков у берегов открытой им Америки</vt:lpstr>
      <vt:lpstr>Высадка на берег команды пакетбота «Св.Пётр»</vt:lpstr>
      <vt:lpstr>К.А.Шопотов с фрагментом пакетбота «Св.Петр»</vt:lpstr>
      <vt:lpstr>Фрагмент пакетбота «Св.Пётр»</vt:lpstr>
      <vt:lpstr>Памятный знак в п.Пеликан  Аляска, США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следам великого русского мореплавателя Алексея Чирикова</dc:title>
  <dc:creator>OV .</dc:creator>
  <cp:lastModifiedBy>OV .</cp:lastModifiedBy>
  <cp:revision>5</cp:revision>
  <dcterms:created xsi:type="dcterms:W3CDTF">2021-08-23T16:37:16Z</dcterms:created>
  <dcterms:modified xsi:type="dcterms:W3CDTF">2021-08-23T17:17:38Z</dcterms:modified>
</cp:coreProperties>
</file>